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9259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950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341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48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0063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5621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5723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6287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3747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2563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4807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7D7A0-B260-4246-937C-739396762EF6}" type="datetimeFigureOut">
              <a:rPr lang="ko-KR" altLang="en-US" smtClean="0"/>
              <a:t>2016-11-23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5A983-2787-47E6-AC5F-742D62682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29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404813"/>
            <a:ext cx="9048750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1733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385763"/>
            <a:ext cx="9020175" cy="608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7324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366713"/>
            <a:ext cx="9039225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884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0</Words>
  <Application>Microsoft Office PowerPoint</Application>
  <PresentationFormat>화면 슬라이드 쇼(4:3)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Gukhee Han</dc:creator>
  <cp:lastModifiedBy>Gukhee Han</cp:lastModifiedBy>
  <cp:revision>2</cp:revision>
  <dcterms:created xsi:type="dcterms:W3CDTF">2016-11-23T01:41:37Z</dcterms:created>
  <dcterms:modified xsi:type="dcterms:W3CDTF">2016-11-23T04:16:38Z</dcterms:modified>
</cp:coreProperties>
</file>