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3E0F-3CFD-47DD-BEF9-59BB357C411C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3387-07D2-496B-B212-6676880ED1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9098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3E0F-3CFD-47DD-BEF9-59BB357C411C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3387-07D2-496B-B212-6676880ED1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6566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3E0F-3CFD-47DD-BEF9-59BB357C411C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3387-07D2-496B-B212-6676880ED1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0255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3E0F-3CFD-47DD-BEF9-59BB357C411C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3387-07D2-496B-B212-6676880ED1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7592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3E0F-3CFD-47DD-BEF9-59BB357C411C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3387-07D2-496B-B212-6676880ED1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3282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3E0F-3CFD-47DD-BEF9-59BB357C411C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3387-07D2-496B-B212-6676880ED1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5417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3E0F-3CFD-47DD-BEF9-59BB357C411C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3387-07D2-496B-B212-6676880ED1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5566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3E0F-3CFD-47DD-BEF9-59BB357C411C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3387-07D2-496B-B212-6676880ED1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9587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3E0F-3CFD-47DD-BEF9-59BB357C411C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3387-07D2-496B-B212-6676880ED1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4961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3E0F-3CFD-47DD-BEF9-59BB357C411C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3387-07D2-496B-B212-6676880ED1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4193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3E0F-3CFD-47DD-BEF9-59BB357C411C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3387-07D2-496B-B212-6676880ED1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5968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53E0F-3CFD-47DD-BEF9-59BB357C411C}" type="datetimeFigureOut">
              <a:rPr lang="ko-KR" altLang="en-US" smtClean="0"/>
              <a:t>2024-06-13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03387-07D2-496B-B212-6676880ED1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635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380F0169-A067-47D8-B931-89C41E4F1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5023014" cy="4261607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46569E6E-535D-4154-A04E-32CBB5349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2685" y="2189527"/>
            <a:ext cx="6011315" cy="466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410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화면 슬라이드 쇼(4:3)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김병구</dc:creator>
  <cp:lastModifiedBy>김병구</cp:lastModifiedBy>
  <cp:revision>1</cp:revision>
  <dcterms:created xsi:type="dcterms:W3CDTF">2024-06-13T11:45:19Z</dcterms:created>
  <dcterms:modified xsi:type="dcterms:W3CDTF">2024-06-13T11:52:28Z</dcterms:modified>
</cp:coreProperties>
</file>